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.M.J.G. (Bernhard)" userId="8c651d8e-946e-4948-8a64-4c10bca0126f" providerId="ADAL" clId="{F97EADD7-D468-4A77-B373-20EB78FE8B0E}"/>
    <pc:docChg chg="custSel delSld modSld">
      <pc:chgData name="Seelen, B.M.J.G. (Bernhard)" userId="8c651d8e-946e-4948-8a64-4c10bca0126f" providerId="ADAL" clId="{F97EADD7-D468-4A77-B373-20EB78FE8B0E}" dt="2022-05-20T08:22:27.137" v="15" actId="207"/>
      <pc:docMkLst>
        <pc:docMk/>
      </pc:docMkLst>
      <pc:sldChg chg="modSp mod">
        <pc:chgData name="Seelen, B.M.J.G. (Bernhard)" userId="8c651d8e-946e-4948-8a64-4c10bca0126f" providerId="ADAL" clId="{F97EADD7-D468-4A77-B373-20EB78FE8B0E}" dt="2022-05-20T08:22:27.137" v="15" actId="207"/>
        <pc:sldMkLst>
          <pc:docMk/>
          <pc:sldMk cId="3358700380" sldId="256"/>
        </pc:sldMkLst>
        <pc:spChg chg="mod">
          <ac:chgData name="Seelen, B.M.J.G. (Bernhard)" userId="8c651d8e-946e-4948-8a64-4c10bca0126f" providerId="ADAL" clId="{F97EADD7-D468-4A77-B373-20EB78FE8B0E}" dt="2022-05-20T08:22:27.137" v="15" actId="207"/>
          <ac:spMkLst>
            <pc:docMk/>
            <pc:sldMk cId="3358700380" sldId="256"/>
            <ac:spMk id="4" creationId="{5A361CA0-AF0D-7432-538A-E9519C744803}"/>
          </ac:spMkLst>
        </pc:spChg>
      </pc:sldChg>
      <pc:sldChg chg="del">
        <pc:chgData name="Seelen, B.M.J.G. (Bernhard)" userId="8c651d8e-946e-4948-8a64-4c10bca0126f" providerId="ADAL" clId="{F97EADD7-D468-4A77-B373-20EB78FE8B0E}" dt="2022-05-20T08:21:51.826" v="0" actId="47"/>
        <pc:sldMkLst>
          <pc:docMk/>
          <pc:sldMk cId="3211213181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176036-D302-8875-96CB-4E98B99B9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B0C159-0691-D7AE-FA44-F4A3AB117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173989-334A-AEF1-E6CA-087DCB96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A8E72E-9D25-B07C-FFAA-99379250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CD73BA-F8BB-2A8A-6C30-9FF1FC978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23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E10940-0D07-C1BE-9905-BA37F8E7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13DF781-7A40-4926-9AEF-4FC537196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539545-E969-F971-D512-6CA2181A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2A4C40-D728-2A4A-A57B-2B90F768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5219B7-87E3-4913-61B7-EC8812D5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4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E880C21-2D8C-1868-8984-DF02B6ABC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CC06744-F191-A288-150C-3029810B5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3FDD79-1260-68CF-4800-A315A0D1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0B66EA-F038-06B3-188D-7DADE135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CE500F-57C9-7C25-61FD-EB711551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47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38AEC-2DA5-F0CE-C1C2-86692E3E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B632D3-F951-1738-602D-E418B9B4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0A45EE-905B-7A0F-D038-1AFF9C7B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D2FF44-4A22-1E0E-BEF6-83AB8751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65A581-D1D7-267A-50B4-9A537E8F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94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F42D3-7621-5500-2176-F1CBD241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5EE9651-9628-956B-250E-284C98599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539005-028E-AB2B-4D13-A0431FC67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B14756-665F-C509-6521-8F2CAC31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EBCD2E-D95D-E0CF-0E3F-98F362E9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7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52AA6-D6C6-77FA-6A39-EEE3FBD72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FFAAE7-0AC5-7DA4-A5C5-D2B23A3F8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220891-04FE-4613-DF04-367D48A5B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6A0FD3-8030-68A3-647B-44B662AAB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8629C7-68FC-528E-1C02-D1B093A3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090A5A-C42E-EDE8-873C-A6A1565E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79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7308C-6289-1C84-B9D0-51D10E3BC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225705-0FD4-6272-43A0-C43C68CEB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1795DD-42F7-09BD-1849-511EA840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0EF52BE-C111-1964-06CA-5C7924795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D40D3C-182A-A1D1-8C56-626C976EA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AF1616B-C142-FD71-4D73-16FB83A5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C04E475-D16E-D66E-C00A-66404CB9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6C1A346-4925-9D12-59A0-C7EBD71E1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11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12666-D90C-E1F3-24A0-2809C0FB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FBB4ECF-02E2-774B-8D37-D77BE575D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19EF49-D731-E78C-C154-B0EEFD97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13268BC-4D39-B0B4-96D6-D285DF54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88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4B9EAA9-AE88-F39A-2265-7E0205E9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D20DDC4-83BF-40D4-E3D7-D3C0B0F2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BDF5FF3-F4B2-EB53-1AA3-9DFAC810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36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2423-B41D-06A4-24F3-F496B495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A531A8-7F60-D566-9D27-6DB827817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47F7BF-3E58-6843-162D-0AC3A5D30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D07921E-6D49-828C-DBE2-B46D88FC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F14F7B-7B49-8F0C-A83C-8613DF6A5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49A7B4-A4E6-3C02-FB42-5C4B2445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71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1D237-E794-7F81-62DC-C9F9E5F10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401EC1A-116C-DA9C-9964-465F9DD36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32A73A-9728-2980-50D3-81AE6CFDF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199DD9-F6A8-8C7F-49CB-8C7F1435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E3CB07-0479-10A4-05BA-76257E4C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7EE4F0-8EAA-B92D-E290-84B70B248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44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5977786-76DA-858C-1342-F778B8A0D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879F82-9951-A886-172A-82DA59E4B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058FEF-7B13-856E-2747-28E8BCFBC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E199-DC9B-4E6A-B1E3-C7C0E4732376}" type="datetimeFigureOut">
              <a:rPr lang="nl-NL" smtClean="0"/>
              <a:t>20-5-2022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67120F-B589-B332-10CD-C8252BF94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C96E9E-F4AE-EF44-B4C1-78C567B09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B5DE9-6BDB-4AEA-9286-814A7E34F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8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30000">
              <a:schemeClr val="accent6">
                <a:lumMod val="97000"/>
                <a:lumOff val="3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22DD1-6EF9-65D2-1D47-0A3153CC8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382"/>
          </a:xfrm>
        </p:spPr>
        <p:txBody>
          <a:bodyPr/>
          <a:lstStyle/>
          <a:p>
            <a:r>
              <a:rPr lang="nl-NL" b="1" dirty="0" err="1"/>
              <a:t>Powerpoint</a:t>
            </a:r>
            <a:r>
              <a:rPr lang="nl-NL" b="1" dirty="0"/>
              <a:t> buitenreclame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92B156-2B89-E185-C250-3843C3D73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366" y="2921494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/>
              <a:t>&lt;&lt; vul hier de voor- en achternaam van de leerling in &gt;&gt;</a:t>
            </a:r>
          </a:p>
          <a:p>
            <a:r>
              <a:rPr lang="nl-NL" sz="2800" dirty="0"/>
              <a:t>&lt;&lt; vul hier de voor- en achternaam van de leerling in &gt;&gt;</a:t>
            </a:r>
          </a:p>
          <a:p>
            <a:r>
              <a:rPr lang="nl-NL" sz="2800" dirty="0"/>
              <a:t>&lt;&lt; vul hier de voor- en achternaam van de leerling in &gt;&gt;</a:t>
            </a:r>
          </a:p>
          <a:p>
            <a:r>
              <a:rPr lang="nl-NL" sz="2800" dirty="0"/>
              <a:t>&lt;&lt; vul hier de voor- en achternaam van de leerling in &gt;&gt;</a:t>
            </a:r>
          </a:p>
          <a:p>
            <a:endParaRPr lang="nl-NL" sz="28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A361CA0-AF0D-7432-538A-E9519C744803}"/>
              </a:ext>
            </a:extLst>
          </p:cNvPr>
          <p:cNvSpPr txBox="1"/>
          <p:nvPr/>
        </p:nvSpPr>
        <p:spPr>
          <a:xfrm>
            <a:off x="8663691" y="5018762"/>
            <a:ext cx="28434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>
                <a:solidFill>
                  <a:schemeClr val="bg1">
                    <a:lumMod val="95000"/>
                  </a:schemeClr>
                </a:solidFill>
              </a:rPr>
              <a:t>Vak: economie</a:t>
            </a:r>
          </a:p>
          <a:p>
            <a:pPr algn="r"/>
            <a:r>
              <a:rPr lang="nl-NL" sz="2400" b="1" dirty="0">
                <a:solidFill>
                  <a:schemeClr val="bg1">
                    <a:lumMod val="95000"/>
                  </a:schemeClr>
                </a:solidFill>
              </a:rPr>
              <a:t>Groep: </a:t>
            </a:r>
            <a:r>
              <a:rPr lang="nl-NL" sz="2400" b="1" dirty="0">
                <a:solidFill>
                  <a:srgbClr val="FF0000"/>
                </a:solidFill>
              </a:rPr>
              <a:t>…</a:t>
            </a:r>
          </a:p>
          <a:p>
            <a:pPr algn="r"/>
            <a:r>
              <a:rPr lang="nl-NL" sz="2400" b="1" dirty="0">
                <a:solidFill>
                  <a:schemeClr val="bg1">
                    <a:lumMod val="95000"/>
                  </a:schemeClr>
                </a:solidFill>
              </a:rPr>
              <a:t>Klas: 3 </a:t>
            </a:r>
            <a:r>
              <a:rPr lang="nl-NL" sz="2400" b="1" dirty="0">
                <a:solidFill>
                  <a:srgbClr val="FF0000"/>
                </a:solidFill>
              </a:rPr>
              <a:t>…</a:t>
            </a:r>
          </a:p>
          <a:p>
            <a:pPr algn="r"/>
            <a:r>
              <a:rPr lang="nl-NL" sz="2400" b="1" dirty="0">
                <a:solidFill>
                  <a:schemeClr val="bg1">
                    <a:lumMod val="95000"/>
                  </a:schemeClr>
                </a:solidFill>
              </a:rPr>
              <a:t>Datum: 10 juni 2022</a:t>
            </a:r>
          </a:p>
          <a:p>
            <a:pPr algn="r"/>
            <a:endParaRPr lang="nl-NL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00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329265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10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2454006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B0C863D-3C20-4A36-B8A9-567E609BFB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48258" cy="6863268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5F6F7BC9-2DF7-36D1-03E6-22C76ED16E44}"/>
              </a:ext>
            </a:extLst>
          </p:cNvPr>
          <p:cNvSpPr txBox="1">
            <a:spLocks/>
          </p:cNvSpPr>
          <p:nvPr/>
        </p:nvSpPr>
        <p:spPr>
          <a:xfrm>
            <a:off x="10548258" y="0"/>
            <a:ext cx="1643742" cy="68580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b="1" dirty="0"/>
              <a:t>LEGENDA</a:t>
            </a:r>
          </a:p>
          <a:p>
            <a:r>
              <a:rPr lang="nl-NL" sz="2800" dirty="0"/>
              <a:t>1 naam bedrijf</a:t>
            </a:r>
          </a:p>
          <a:p>
            <a:r>
              <a:rPr lang="nl-NL" sz="2800" dirty="0"/>
              <a:t>2 naam bedrijf</a:t>
            </a:r>
          </a:p>
          <a:p>
            <a:r>
              <a:rPr lang="nl-NL" sz="2800" dirty="0"/>
              <a:t>3 naam bedrijf</a:t>
            </a:r>
          </a:p>
          <a:p>
            <a:r>
              <a:rPr lang="nl-NL" sz="2800" dirty="0"/>
              <a:t>4 naam bedrijf</a:t>
            </a:r>
          </a:p>
          <a:p>
            <a:r>
              <a:rPr lang="nl-NL" sz="2800" dirty="0"/>
              <a:t>5 naam bedrijf</a:t>
            </a:r>
          </a:p>
          <a:p>
            <a:r>
              <a:rPr lang="nl-NL" sz="2800" dirty="0"/>
              <a:t>6 naam bedrijf</a:t>
            </a:r>
          </a:p>
          <a:p>
            <a:r>
              <a:rPr lang="nl-NL" sz="2800" dirty="0"/>
              <a:t>7 naam bedrijf</a:t>
            </a:r>
          </a:p>
          <a:p>
            <a:r>
              <a:rPr lang="nl-NL" sz="2800" dirty="0"/>
              <a:t>8 naam bedrijf</a:t>
            </a:r>
          </a:p>
          <a:p>
            <a:r>
              <a:rPr lang="nl-NL" sz="2800" dirty="0"/>
              <a:t>9 naam bedrijf</a:t>
            </a:r>
          </a:p>
          <a:p>
            <a:r>
              <a:rPr lang="nl-NL" sz="2800" dirty="0"/>
              <a:t>10 naam</a:t>
            </a:r>
          </a:p>
          <a:p>
            <a:r>
              <a:rPr lang="nl-NL" sz="2800" dirty="0"/>
              <a:t>bedrijf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C2640C1-96F1-583F-E711-68FA3FB92A84}"/>
              </a:ext>
            </a:extLst>
          </p:cNvPr>
          <p:cNvSpPr/>
          <p:nvPr/>
        </p:nvSpPr>
        <p:spPr>
          <a:xfrm>
            <a:off x="5740774" y="153390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7002149-AEB6-1427-28C1-D2A4B729D424}"/>
              </a:ext>
            </a:extLst>
          </p:cNvPr>
          <p:cNvSpPr/>
          <p:nvPr/>
        </p:nvSpPr>
        <p:spPr>
          <a:xfrm>
            <a:off x="-21134" y="1614491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E3FEDC0A-2F27-C625-3B47-77C19A36911E}"/>
              </a:ext>
            </a:extLst>
          </p:cNvPr>
          <p:cNvSpPr/>
          <p:nvPr/>
        </p:nvSpPr>
        <p:spPr>
          <a:xfrm>
            <a:off x="6057004" y="2505670"/>
            <a:ext cx="1061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FB00568C-86AE-25A9-934D-7B36C69F493E}"/>
              </a:ext>
            </a:extLst>
          </p:cNvPr>
          <p:cNvSpPr/>
          <p:nvPr/>
        </p:nvSpPr>
        <p:spPr>
          <a:xfrm>
            <a:off x="4750130" y="4625922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A6A2D4F8-21AE-2D15-1690-AC2F0A0ACCAE}"/>
              </a:ext>
            </a:extLst>
          </p:cNvPr>
          <p:cNvSpPr/>
          <p:nvPr/>
        </p:nvSpPr>
        <p:spPr>
          <a:xfrm>
            <a:off x="8686115" y="4374561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95FFF7F-B1D5-1827-5A1A-99CB06AA6F22}"/>
              </a:ext>
            </a:extLst>
          </p:cNvPr>
          <p:cNvSpPr/>
          <p:nvPr/>
        </p:nvSpPr>
        <p:spPr>
          <a:xfrm>
            <a:off x="7500842" y="2523990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5F43C00-1C39-2DCD-CF1D-DBC16A52D395}"/>
              </a:ext>
            </a:extLst>
          </p:cNvPr>
          <p:cNvSpPr/>
          <p:nvPr/>
        </p:nvSpPr>
        <p:spPr>
          <a:xfrm>
            <a:off x="3616620" y="1932203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2ED43551-39E2-3125-2D7B-9B140AC859FA}"/>
              </a:ext>
            </a:extLst>
          </p:cNvPr>
          <p:cNvSpPr/>
          <p:nvPr/>
        </p:nvSpPr>
        <p:spPr>
          <a:xfrm>
            <a:off x="6780607" y="5930229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857B828B-E736-13E9-F944-2B4D2F60E76D}"/>
              </a:ext>
            </a:extLst>
          </p:cNvPr>
          <p:cNvSpPr/>
          <p:nvPr/>
        </p:nvSpPr>
        <p:spPr>
          <a:xfrm>
            <a:off x="3875155" y="3264702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C5EC97AF-8BBD-666B-ACB8-E44580BBFEEA}"/>
              </a:ext>
            </a:extLst>
          </p:cNvPr>
          <p:cNvSpPr/>
          <p:nvPr/>
        </p:nvSpPr>
        <p:spPr>
          <a:xfrm>
            <a:off x="8585365" y="1300831"/>
            <a:ext cx="710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34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2DEC5-0832-2266-CDB7-B8A9293D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 opdrachten ingevuld?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DA02C-EBD2-5847-9EB9-51C32052A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Lever deze </a:t>
            </a:r>
            <a:r>
              <a:rPr lang="nl-NL" dirty="0" err="1"/>
              <a:t>powerpoint</a:t>
            </a:r>
            <a:r>
              <a:rPr lang="nl-NL" dirty="0"/>
              <a:t> in bij de inleveropdracht bij economie.</a:t>
            </a:r>
          </a:p>
        </p:txBody>
      </p:sp>
    </p:spTree>
    <p:extLst>
      <p:ext uri="{BB962C8B-B14F-4D97-AF65-F5344CB8AC3E}">
        <p14:creationId xmlns:p14="http://schemas.microsoft.com/office/powerpoint/2010/main" val="25767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162241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6178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185354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277983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348883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146377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274174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B4416-D1A6-7FFD-50E9-15FCA4C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8" y="365125"/>
            <a:ext cx="5701146" cy="1325563"/>
          </a:xfrm>
        </p:spPr>
        <p:txBody>
          <a:bodyPr>
            <a:normAutofit/>
          </a:bodyPr>
          <a:lstStyle/>
          <a:p>
            <a:r>
              <a:rPr lang="nl-NL" dirty="0"/>
              <a:t>Locatie 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23FD1B-53C0-0E51-3F57-83871113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8151"/>
            <a:ext cx="5969330" cy="4787549"/>
          </a:xfr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FF0000"/>
                </a:solidFill>
              </a:rPr>
              <a:t>Plaats hier je foto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7105A7B-65BA-A1EA-9BAD-9E83EC9D2697}"/>
              </a:ext>
            </a:extLst>
          </p:cNvPr>
          <p:cNvSpPr txBox="1">
            <a:spLocks/>
          </p:cNvSpPr>
          <p:nvPr/>
        </p:nvSpPr>
        <p:spPr>
          <a:xfrm>
            <a:off x="284018" y="1690688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2.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E9A2976-AFD3-08F7-0294-DBFBABAA0B6D}"/>
              </a:ext>
            </a:extLst>
          </p:cNvPr>
          <p:cNvSpPr txBox="1">
            <a:spLocks/>
          </p:cNvSpPr>
          <p:nvPr/>
        </p:nvSpPr>
        <p:spPr>
          <a:xfrm>
            <a:off x="284018" y="3106006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3.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250AAA7-65C7-DEFC-3B97-82F704CFF7E2}"/>
              </a:ext>
            </a:extLst>
          </p:cNvPr>
          <p:cNvSpPr txBox="1">
            <a:spLocks/>
          </p:cNvSpPr>
          <p:nvPr/>
        </p:nvSpPr>
        <p:spPr>
          <a:xfrm>
            <a:off x="284018" y="4419900"/>
            <a:ext cx="58119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/>
              <a:t>Geef hier antwoord op vraag 4. + uitleg</a:t>
            </a:r>
          </a:p>
        </p:txBody>
      </p:sp>
    </p:spTree>
    <p:extLst>
      <p:ext uri="{BB962C8B-B14F-4D97-AF65-F5344CB8AC3E}">
        <p14:creationId xmlns:p14="http://schemas.microsoft.com/office/powerpoint/2010/main" val="8673549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420</Words>
  <Application>Microsoft Office PowerPoint</Application>
  <PresentationFormat>Breedbeeld</PresentationFormat>
  <Paragraphs>83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Powerpoint buitenreclame</vt:lpstr>
      <vt:lpstr>Locatie 1</vt:lpstr>
      <vt:lpstr>Locatie 2</vt:lpstr>
      <vt:lpstr>Locatie 3</vt:lpstr>
      <vt:lpstr>Locatie 4</vt:lpstr>
      <vt:lpstr>Locatie 5</vt:lpstr>
      <vt:lpstr>Locatie 6</vt:lpstr>
      <vt:lpstr>Locatie 7</vt:lpstr>
      <vt:lpstr>Locatie 8</vt:lpstr>
      <vt:lpstr>Locatie 9</vt:lpstr>
      <vt:lpstr>Locatie 10</vt:lpstr>
      <vt:lpstr>PowerPoint-presentatie</vt:lpstr>
      <vt:lpstr>Alle opdrachten ingevuld?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buitenreclame</dc:title>
  <dc:creator>Seelen, B.M.J.G. (Bernhard)</dc:creator>
  <cp:lastModifiedBy>Seelen, B.M.J.G. (Bernhard)</cp:lastModifiedBy>
  <cp:revision>2</cp:revision>
  <dcterms:created xsi:type="dcterms:W3CDTF">2022-05-19T12:58:18Z</dcterms:created>
  <dcterms:modified xsi:type="dcterms:W3CDTF">2022-05-20T08:22:28Z</dcterms:modified>
</cp:coreProperties>
</file>